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4C622B7-6460-46C8-8F3A-7AA5BA0A50F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A04D5E2-8FD1-42FB-8AC2-BD93141C3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5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4D5E2-8FD1-42FB-8AC2-BD93141C38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8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4724-081D-4BEC-8AFF-A3287186453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FA0-01AB-48B4-858F-82910868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0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4724-081D-4BEC-8AFF-A3287186453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FA0-01AB-48B4-858F-82910868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4724-081D-4BEC-8AFF-A3287186453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FA0-01AB-48B4-858F-82910868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5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4724-081D-4BEC-8AFF-A3287186453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FA0-01AB-48B4-858F-82910868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2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4724-081D-4BEC-8AFF-A3287186453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FA0-01AB-48B4-858F-82910868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4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4724-081D-4BEC-8AFF-A3287186453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FA0-01AB-48B4-858F-82910868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9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4724-081D-4BEC-8AFF-A3287186453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FA0-01AB-48B4-858F-82910868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5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4724-081D-4BEC-8AFF-A3287186453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FA0-01AB-48B4-858F-82910868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6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4724-081D-4BEC-8AFF-A3287186453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FA0-01AB-48B4-858F-82910868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2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4724-081D-4BEC-8AFF-A3287186453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FA0-01AB-48B4-858F-82910868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1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4724-081D-4BEC-8AFF-A3287186453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FFA0-01AB-48B4-858F-82910868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0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A4724-081D-4BEC-8AFF-A3287186453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AFFA0-01AB-48B4-858F-82910868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4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wdperki@attglobal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Miller Collection of Early United States Silver Dollars 1794-1803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W. David Perkins</a:t>
            </a:r>
          </a:p>
          <a:p>
            <a:r>
              <a:rPr lang="en-US" dirty="0" smtClean="0"/>
              <a:t>FUN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6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in 1983</a:t>
            </a:r>
          </a:p>
          <a:p>
            <a:r>
              <a:rPr lang="en-US" dirty="0" smtClean="0"/>
              <a:t>Complete with all 118 known die marriages in early 2006</a:t>
            </a:r>
          </a:p>
          <a:p>
            <a:r>
              <a:rPr lang="en-US" dirty="0" smtClean="0"/>
              <a:t>169 Early Dollars total </a:t>
            </a:r>
          </a:p>
          <a:p>
            <a:r>
              <a:rPr lang="en-US" dirty="0" smtClean="0"/>
              <a:t>Error Coins (Double / Triple Struck, etc.)</a:t>
            </a:r>
          </a:p>
          <a:p>
            <a:r>
              <a:rPr lang="en-US" dirty="0" smtClean="0"/>
              <a:t># PCGs Registry Set – Date and Extended Type</a:t>
            </a:r>
          </a:p>
          <a:p>
            <a:r>
              <a:rPr lang="en-US" dirty="0" smtClean="0"/>
              <a:t>Two new die marriages discovered in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4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WDPerkins\AppData\Local\Microsoft\Windows\Temporary Internet Files\Content.Outlook\4JL0I8Y4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0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1796 B-6, BB-64 (</a:t>
            </a:r>
            <a:r>
              <a:rPr lang="en-US" dirty="0"/>
              <a:t>3</a:t>
            </a:r>
            <a:r>
              <a:rPr lang="en-US" dirty="0" smtClean="0"/>
              <a:t> Known)</a:t>
            </a:r>
            <a:endParaRPr lang="en-US" dirty="0"/>
          </a:p>
        </p:txBody>
      </p:sp>
      <p:pic>
        <p:nvPicPr>
          <p:cNvPr id="2050" name="Picture 2" descr="C:\Users\WDPerkins\Documents\Numismatics\Miller Silver Dollar Collection\1796 B6 BB64 Mill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5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1797 Triple Struck Dollar</a:t>
            </a:r>
            <a:endParaRPr lang="en-US" dirty="0"/>
          </a:p>
        </p:txBody>
      </p:sp>
      <p:pic>
        <p:nvPicPr>
          <p:cNvPr id="3074" name="Picture 2" descr="C:\Users\WDPerkins\Documents\Numismatics\Miller Silver Dollar Collection\1797 9X7 B1 P61 Triple Struck Mill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8300"/>
            <a:ext cx="8229600" cy="41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39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1798 B-16, BB-110, R-6+ LDS</a:t>
            </a:r>
            <a:br>
              <a:rPr lang="en-US" dirty="0" smtClean="0"/>
            </a:br>
            <a:r>
              <a:rPr lang="en-US" dirty="0" smtClean="0"/>
              <a:t>Bolender Plate Coin</a:t>
            </a:r>
            <a:endParaRPr lang="en-US" dirty="0"/>
          </a:p>
        </p:txBody>
      </p:sp>
      <p:pic>
        <p:nvPicPr>
          <p:cNvPr id="4098" name="Picture 2" descr="C:\Users\WDPerkins\Documents\Numismatics\Miller Silver Dollar Collection\1798 B16 P55 Miller Bol. Plate Obv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8300"/>
            <a:ext cx="8229600" cy="41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1800 Wide Date, Low 8 AMERICAI</a:t>
            </a:r>
            <a:br>
              <a:rPr lang="en-US" dirty="0" smtClean="0"/>
            </a:br>
            <a:r>
              <a:rPr lang="en-US" dirty="0" smtClean="0"/>
              <a:t>Finest Known and Only MS</a:t>
            </a:r>
            <a:endParaRPr lang="en-US" dirty="0"/>
          </a:p>
        </p:txBody>
      </p:sp>
      <p:pic>
        <p:nvPicPr>
          <p:cNvPr id="5122" name="Picture 2" descr="C:\Users\WDPerkins\Documents\Numismatics\Miller Silver Dollar Collection\1800 B11 AMERICAI Wide Date Low 8 Ex. Carter, Jr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5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1803 Large 3 P58+</a:t>
            </a:r>
            <a:endParaRPr lang="en-US" dirty="0"/>
          </a:p>
        </p:txBody>
      </p:sp>
      <p:pic>
        <p:nvPicPr>
          <p:cNvPr id="6146" name="Picture 2" descr="C:\Users\WDPerkins\Documents\Numismatics\Miller Silver Dollar Collection\1803 B6 Large 3 P58+ Mill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7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 Purchased by Perkins &amp; Lustig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 purchased in Fall 2015</a:t>
            </a:r>
          </a:p>
          <a:p>
            <a:r>
              <a:rPr lang="en-US" dirty="0" smtClean="0"/>
              <a:t>Remaining Coins for sale can be seen at Tables 1034 and 1036</a:t>
            </a:r>
          </a:p>
          <a:p>
            <a:r>
              <a:rPr lang="en-US" dirty="0" smtClean="0"/>
              <a:t>Contact Dave at </a:t>
            </a:r>
            <a:r>
              <a:rPr lang="en-US" dirty="0" smtClean="0">
                <a:hlinkClick r:id="rId2"/>
              </a:rPr>
              <a:t>wdperki@attglobal.net</a:t>
            </a:r>
            <a:r>
              <a:rPr lang="en-US" dirty="0" smtClean="0"/>
              <a:t> or Cell 303-902-5366 for listing, prices,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47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130</Words>
  <Application>Microsoft Office PowerPoint</Application>
  <PresentationFormat>On-screen Show (4:3)</PresentationFormat>
  <Paragraphs>20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Miller Collection of Early United States Silver Dollars 1794-1803</vt:lpstr>
      <vt:lpstr>Miller Collection</vt:lpstr>
      <vt:lpstr>PowerPoint Presentation</vt:lpstr>
      <vt:lpstr>1796 B-6, BB-64 (3 Known)</vt:lpstr>
      <vt:lpstr>1797 Triple Struck Dollar</vt:lpstr>
      <vt:lpstr>1798 B-16, BB-110, R-6+ LDS Bolender Plate Coin</vt:lpstr>
      <vt:lpstr>1800 Wide Date, Low 8 AMERICAI Finest Known and Only MS</vt:lpstr>
      <vt:lpstr>1803 Large 3 P58+</vt:lpstr>
      <vt:lpstr>Collection Purchased by Perkins &amp; Lustig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Miller Collection of Early United States Silver Dollars 1794-1803</dc:title>
  <dc:creator>WDPerkins</dc:creator>
  <cp:lastModifiedBy>WDPerkins</cp:lastModifiedBy>
  <cp:revision>4</cp:revision>
  <cp:lastPrinted>2016-01-04T23:59:36Z</cp:lastPrinted>
  <dcterms:created xsi:type="dcterms:W3CDTF">2016-01-04T23:42:37Z</dcterms:created>
  <dcterms:modified xsi:type="dcterms:W3CDTF">2016-01-05T00:11:06Z</dcterms:modified>
</cp:coreProperties>
</file>